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6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</a:t>
            </a:r>
            <a:r>
              <a:rPr lang="ru-RU" sz="1600" b="1" dirty="0" smtClean="0">
                <a:solidFill>
                  <a:srgbClr val="800000"/>
                </a:solidFill>
              </a:rPr>
              <a:t>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  <a:endParaRPr lang="ru-RU" sz="1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ПОДОЗРИТЕЛЬНЫЙ 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 ТЕРРИТОРИИ/</a:t>
            </a:r>
            <a:endParaRPr lang="ru-RU" altLang="ru-RU" sz="4400" b="1" cap="all" dirty="0" smtClean="0">
              <a:solidFill>
                <a:srgbClr val="A50021"/>
              </a:solidFill>
              <a:latin typeface="Franklin Gothic Dem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/В ЗДАНИИ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ПОДОЗРИТЕЛЬНЫЙ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НА ТЕРРИТОРИИ/В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65357" y="2177289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Незамедлительно сообщить на ближайший пост охраны и/или в  Управление комплексной безопасности </a:t>
            </a:r>
            <a:endParaRPr lang="ru-RU" dirty="0"/>
          </a:p>
          <a:p>
            <a:pPr marL="228600"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  8-905-490-79-99, 8-919-779-34-54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возможности сфотографировать.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Запомнить направление его движения (куда пошел).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Запомнить приметы (для лучшего запоминания – проговорить про себя его описание). При наличии возможности надиктовать на свой телефон. 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возможности на значительном расстоянии, но не теряя из вида проследовать за ним. 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рядом имеется пот охраны – сообщить сотрудникам охраны.</a:t>
            </a:r>
            <a:endParaRPr lang="ru-RU" dirty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110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73</cp:revision>
  <cp:lastPrinted>2019-01-12T21:32:01Z</cp:lastPrinted>
  <dcterms:modified xsi:type="dcterms:W3CDTF">2023-03-07T14:52:38Z</dcterms:modified>
</cp:coreProperties>
</file>